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4" r:id="rId3"/>
    <p:sldId id="262" r:id="rId4"/>
    <p:sldId id="257" r:id="rId5"/>
    <p:sldId id="263" r:id="rId6"/>
    <p:sldId id="261" r:id="rId7"/>
    <p:sldId id="265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57" autoAdjust="0"/>
  </p:normalViewPr>
  <p:slideViewPr>
    <p:cSldViewPr snapToGrid="0" snapToObjects="1">
      <p:cViewPr varScale="1">
        <p:scale>
          <a:sx n="110" d="100"/>
          <a:sy n="110" d="100"/>
        </p:scale>
        <p:origin x="-164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A5B3472F-27FF-4242-82D8-3118E2F3A83A}" type="datetimeFigureOut">
              <a:rPr lang="en-US" smtClean="0"/>
              <a:t>5/12/2014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D8344CC0-FBE3-C34A-B940-14DC440E997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microsoft.com/office/2007/relationships/hdphoto" Target="../media/hdphoto5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microsoft.com/office/2007/relationships/hdphoto" Target="../media/hdphoto2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472585"/>
            <a:ext cx="7543800" cy="2435323"/>
          </a:xfrm>
        </p:spPr>
        <p:txBody>
          <a:bodyPr/>
          <a:lstStyle/>
          <a:p>
            <a:r>
              <a:rPr lang="en-US" dirty="0" err="1" smtClean="0"/>
              <a:t>TnT</a:t>
            </a:r>
            <a:r>
              <a:rPr lang="en-US" dirty="0" smtClean="0"/>
              <a:t>: A File System Synchronizer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1869" y="3886199"/>
            <a:ext cx="1344537" cy="2508447"/>
          </a:xfrm>
        </p:spPr>
        <p:txBody>
          <a:bodyPr/>
          <a:lstStyle/>
          <a:p>
            <a:pPr algn="r"/>
            <a:r>
              <a:rPr lang="en-US" dirty="0" smtClean="0"/>
              <a:t>Justin</a:t>
            </a:r>
          </a:p>
          <a:p>
            <a:pPr algn="r"/>
            <a:r>
              <a:rPr lang="en-US" dirty="0" smtClean="0"/>
              <a:t>Zach</a:t>
            </a:r>
          </a:p>
          <a:p>
            <a:pPr algn="r"/>
            <a:r>
              <a:rPr lang="en-US" dirty="0" err="1" smtClean="0"/>
              <a:t>Pritish</a:t>
            </a:r>
            <a:endParaRPr lang="en-US" dirty="0" smtClean="0"/>
          </a:p>
          <a:p>
            <a:pPr algn="r"/>
            <a:r>
              <a:rPr lang="en-US" dirty="0" smtClean="0"/>
              <a:t>Deepak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718" y="3647754"/>
            <a:ext cx="2245682" cy="2155855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2617759" y="3883064"/>
            <a:ext cx="6400800" cy="250844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Holmgren</a:t>
            </a:r>
          </a:p>
          <a:p>
            <a:r>
              <a:rPr lang="en-US" dirty="0" err="1" smtClean="0"/>
              <a:t>Kabelac</a:t>
            </a:r>
            <a:endParaRPr lang="en-US" dirty="0" smtClean="0"/>
          </a:p>
          <a:p>
            <a:r>
              <a:rPr lang="en-US" dirty="0" err="1" smtClean="0"/>
              <a:t>Kamath</a:t>
            </a:r>
            <a:endParaRPr lang="en-US" dirty="0" smtClean="0"/>
          </a:p>
          <a:p>
            <a:r>
              <a:rPr lang="en-US" dirty="0" err="1" smtClean="0"/>
              <a:t>Vasisht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3862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7787658" cy="1600200"/>
          </a:xfrm>
        </p:spPr>
        <p:txBody>
          <a:bodyPr>
            <a:noAutofit/>
          </a:bodyPr>
          <a:lstStyle/>
          <a:p>
            <a:r>
              <a:rPr lang="en-US" sz="4800" dirty="0" smtClean="0"/>
              <a:t>Distributed </a:t>
            </a:r>
            <a:r>
              <a:rPr lang="en-US" sz="4800" dirty="0"/>
              <a:t>File </a:t>
            </a:r>
            <a:r>
              <a:rPr lang="en-US" sz="4800" dirty="0" smtClean="0"/>
              <a:t>Synchronizer</a:t>
            </a:r>
            <a:endParaRPr lang="en-US" sz="4800" dirty="0"/>
          </a:p>
        </p:txBody>
      </p:sp>
      <p:sp>
        <p:nvSpPr>
          <p:cNvPr id="5" name="Cloud 4"/>
          <p:cNvSpPr/>
          <p:nvPr/>
        </p:nvSpPr>
        <p:spPr>
          <a:xfrm>
            <a:off x="2003196" y="707543"/>
            <a:ext cx="5341411" cy="2185699"/>
          </a:xfrm>
          <a:prstGeom prst="cloud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ropbox_logo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859" y="1480792"/>
            <a:ext cx="959933" cy="9599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497" b="71696" l="21750" r="79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10" t="10866" r="26083" b="29420"/>
          <a:stretch/>
        </p:blipFill>
        <p:spPr>
          <a:xfrm>
            <a:off x="4003431" y="893392"/>
            <a:ext cx="1096669" cy="937007"/>
          </a:xfrm>
          <a:prstGeom prst="rect">
            <a:avLst/>
          </a:prstGeom>
        </p:spPr>
      </p:pic>
      <p:pic>
        <p:nvPicPr>
          <p:cNvPr id="8" name="Picture 7" descr="SkyDrive-logo.pn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27035" y1="28821" x2="27035" y2="288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735" y="1578311"/>
            <a:ext cx="1481232" cy="986053"/>
          </a:xfrm>
          <a:prstGeom prst="rect">
            <a:avLst/>
          </a:prstGeom>
        </p:spPr>
      </p:pic>
      <p:pic>
        <p:nvPicPr>
          <p:cNvPr id="9" name="Picture 8" descr="lenovo.jpg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271167"/>
            <a:ext cx="1453868" cy="1122386"/>
          </a:xfrm>
          <a:prstGeom prst="rect">
            <a:avLst/>
          </a:prstGeom>
        </p:spPr>
      </p:pic>
      <p:pic>
        <p:nvPicPr>
          <p:cNvPr id="10" name="Picture 9" descr="Nexus_4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762" y="2906686"/>
            <a:ext cx="354112" cy="6867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03431" y="3670795"/>
            <a:ext cx="1275863" cy="1802409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4651369" y="2997952"/>
            <a:ext cx="0" cy="834408"/>
          </a:xfrm>
          <a:prstGeom prst="straightConnector1">
            <a:avLst/>
          </a:prstGeom>
          <a:ln w="57150" cmpd="sng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611967" y="2515318"/>
            <a:ext cx="543606" cy="482634"/>
          </a:xfrm>
          <a:prstGeom prst="straightConnector1">
            <a:avLst/>
          </a:prstGeom>
          <a:ln w="57150" cmpd="sng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727651" y="2515318"/>
            <a:ext cx="551091" cy="755849"/>
          </a:xfrm>
          <a:prstGeom prst="straightConnector1">
            <a:avLst/>
          </a:prstGeom>
          <a:ln w="57150" cmpd="sng"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278742" y="4164643"/>
            <a:ext cx="1726882" cy="22891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279294" y="3593410"/>
            <a:ext cx="1876279" cy="80014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2003196" y="3271168"/>
            <a:ext cx="5010773" cy="39962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745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2011" y="1078906"/>
            <a:ext cx="7848146" cy="3886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What do we seek?</a:t>
            </a:r>
          </a:p>
          <a:p>
            <a:r>
              <a:rPr lang="en-US" dirty="0" smtClean="0"/>
              <a:t>No restriction on sync patterns</a:t>
            </a:r>
          </a:p>
          <a:p>
            <a:r>
              <a:rPr lang="en-US" dirty="0" smtClean="0"/>
              <a:t>No false conflicts</a:t>
            </a:r>
          </a:p>
          <a:p>
            <a:r>
              <a:rPr lang="en-US" dirty="0" smtClean="0"/>
              <a:t>No meta-data for deleted files</a:t>
            </a:r>
          </a:p>
          <a:p>
            <a:r>
              <a:rPr lang="en-US" dirty="0" smtClean="0"/>
              <a:t>Network usage: proportional to changed files</a:t>
            </a:r>
          </a:p>
          <a:p>
            <a:r>
              <a:rPr lang="en-US" dirty="0" smtClean="0"/>
              <a:t>Allow partial syncs within file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64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of </a:t>
            </a:r>
            <a:r>
              <a:rPr lang="en-US" dirty="0" err="1" smtClean="0"/>
              <a:t>Tra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085442"/>
            <a:ext cx="7543800" cy="388620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Vector Time Pairs</a:t>
            </a:r>
          </a:p>
          <a:p>
            <a:pPr lvl="1"/>
            <a:r>
              <a:rPr lang="en-US" dirty="0" smtClean="0"/>
              <a:t>Modification histories</a:t>
            </a:r>
            <a:endParaRPr lang="en-US" dirty="0" smtClean="0"/>
          </a:p>
          <a:p>
            <a:pPr lvl="1"/>
            <a:r>
              <a:rPr lang="en-US" dirty="0" smtClean="0"/>
              <a:t>Sync histories</a:t>
            </a:r>
            <a:endParaRPr lang="en-US" dirty="0" smtClean="0"/>
          </a:p>
          <a:p>
            <a:r>
              <a:rPr lang="en-US" dirty="0" smtClean="0"/>
              <a:t>Creation Times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83221" y="2149265"/>
            <a:ext cx="271699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Do you have any changes that I don’t know about?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183221" y="3409282"/>
            <a:ext cx="271699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Do I have any changes that you don’t know about?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394054" y="2795596"/>
            <a:ext cx="0" cy="6136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394054" y="1535579"/>
            <a:ext cx="0" cy="6136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394054" y="4055613"/>
            <a:ext cx="0" cy="6136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6900211" y="3724133"/>
            <a:ext cx="59824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900211" y="2488319"/>
            <a:ext cx="59824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604059" y="1137702"/>
            <a:ext cx="157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Start Sync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995971" y="2104218"/>
            <a:ext cx="82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394054" y="2843876"/>
            <a:ext cx="82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932258" y="3354801"/>
            <a:ext cx="82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394054" y="4151466"/>
            <a:ext cx="826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66253" y="2288884"/>
            <a:ext cx="157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Do Nothing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603843" y="4683451"/>
            <a:ext cx="157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Conflict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160239" y="3539467"/>
            <a:ext cx="157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Update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08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959265"/>
            <a:ext cx="7543800" cy="4432244"/>
          </a:xfrm>
        </p:spPr>
        <p:txBody>
          <a:bodyPr>
            <a:normAutofit fontScale="85000" lnSpcReduction="20000"/>
          </a:bodyPr>
          <a:lstStyle/>
          <a:p>
            <a:endParaRPr lang="en-US" dirty="0" smtClean="0"/>
          </a:p>
          <a:p>
            <a:pPr>
              <a:buFont typeface="Wingdings" pitchFamily="2" charset="2"/>
              <a:buChar char="v"/>
            </a:pPr>
            <a:r>
              <a:rPr lang="en-US" sz="2600" dirty="0" smtClean="0"/>
              <a:t> </a:t>
            </a:r>
            <a:r>
              <a:rPr lang="en-US" sz="3300" b="1" dirty="0" smtClean="0"/>
              <a:t>File System </a:t>
            </a:r>
            <a:r>
              <a:rPr lang="en-US" sz="3300" b="1" dirty="0" smtClean="0"/>
              <a:t>Watcher</a:t>
            </a:r>
          </a:p>
          <a:p>
            <a:pPr lvl="1"/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i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notify</a:t>
            </a:r>
            <a:r>
              <a:rPr lang="en-US" dirty="0" smtClean="0"/>
              <a:t>  go-</a:t>
            </a:r>
            <a:r>
              <a:rPr lang="en-US" dirty="0" err="1" smtClean="0"/>
              <a:t>linux</a:t>
            </a:r>
            <a:r>
              <a:rPr lang="en-US" dirty="0" smtClean="0"/>
              <a:t> package</a:t>
            </a:r>
          </a:p>
          <a:p>
            <a:pPr lvl="1"/>
            <a:r>
              <a:rPr lang="en-US" dirty="0" smtClean="0"/>
              <a:t>Raises </a:t>
            </a:r>
            <a:r>
              <a:rPr lang="en-US" dirty="0" smtClean="0"/>
              <a:t>interrupts on File System </a:t>
            </a:r>
            <a:r>
              <a:rPr lang="en-US" dirty="0" smtClean="0"/>
              <a:t>changes</a:t>
            </a:r>
          </a:p>
          <a:p>
            <a:pPr lvl="1"/>
            <a:r>
              <a:rPr lang="en-US" dirty="0" smtClean="0"/>
              <a:t>Meta-data is always up-to-date!</a:t>
            </a:r>
            <a:endParaRPr lang="en-US" dirty="0" smtClean="0"/>
          </a:p>
          <a:p>
            <a:pPr marL="320040" lvl="1" indent="0">
              <a:buNone/>
            </a:pPr>
            <a:endParaRPr lang="en-US" dirty="0" smtClean="0"/>
          </a:p>
          <a:p>
            <a:pPr>
              <a:buFont typeface="Wingdings" pitchFamily="2" charset="2"/>
              <a:buChar char="v"/>
            </a:pPr>
            <a:r>
              <a:rPr lang="en-US" dirty="0" smtClean="0"/>
              <a:t> </a:t>
            </a:r>
            <a:r>
              <a:rPr lang="en-US" sz="3300" b="1" dirty="0" smtClean="0"/>
              <a:t>Failure Recovery</a:t>
            </a:r>
          </a:p>
          <a:p>
            <a:pPr lvl="1">
              <a:buFont typeface="Wingdings" pitchFamily="2" charset="2"/>
              <a:buChar char="Ø"/>
            </a:pPr>
            <a:r>
              <a:rPr lang="en-US" sz="2100" dirty="0"/>
              <a:t>On Sync : </a:t>
            </a:r>
            <a:r>
              <a:rPr lang="en-US" sz="2100" i="1" dirty="0"/>
              <a:t>2-phase-commit</a:t>
            </a:r>
            <a:r>
              <a:rPr lang="en-US" sz="2100" dirty="0"/>
              <a:t> style</a:t>
            </a:r>
          </a:p>
          <a:p>
            <a:pPr lvl="2"/>
            <a:r>
              <a:rPr lang="en-US" sz="2100" dirty="0"/>
              <a:t>Sync, and store new files in </a:t>
            </a:r>
            <a:r>
              <a:rPr lang="en-US" sz="2100" b="1" dirty="0" err="1">
                <a:latin typeface="Courier New" pitchFamily="49" charset="0"/>
                <a:cs typeface="Courier New" pitchFamily="49" charset="0"/>
              </a:rPr>
              <a:t>tmp</a:t>
            </a:r>
            <a:endParaRPr lang="en-US" sz="2100" b="1" dirty="0">
              <a:latin typeface="Courier New" pitchFamily="49" charset="0"/>
              <a:cs typeface="Courier New" pitchFamily="49" charset="0"/>
            </a:endParaRPr>
          </a:p>
          <a:p>
            <a:pPr lvl="2"/>
            <a:r>
              <a:rPr lang="en-US" sz="2100" dirty="0"/>
              <a:t>Log updated meta-data to disk</a:t>
            </a:r>
          </a:p>
          <a:p>
            <a:pPr lvl="2"/>
            <a:r>
              <a:rPr lang="en-US" sz="2100" dirty="0"/>
              <a:t>Move files from </a:t>
            </a:r>
            <a:r>
              <a:rPr lang="en-US" sz="2100" b="1" dirty="0" err="1">
                <a:latin typeface="Courier New" pitchFamily="49" charset="0"/>
                <a:cs typeface="Courier New" pitchFamily="49" charset="0"/>
              </a:rPr>
              <a:t>tmp</a:t>
            </a:r>
            <a:r>
              <a:rPr lang="en-US" sz="2100" dirty="0"/>
              <a:t> to appropriate </a:t>
            </a:r>
            <a:r>
              <a:rPr lang="en-US" sz="2100" dirty="0" smtClean="0"/>
              <a:t>locations</a:t>
            </a:r>
            <a:endParaRPr lang="en-US" sz="2100" dirty="0" smtClean="0"/>
          </a:p>
          <a:p>
            <a:pPr lvl="1">
              <a:buFont typeface="Wingdings" pitchFamily="2" charset="2"/>
              <a:buChar char="Ø"/>
            </a:pPr>
            <a:r>
              <a:rPr lang="en-US" sz="2100" dirty="0" smtClean="0"/>
              <a:t>On Start up</a:t>
            </a:r>
          </a:p>
          <a:p>
            <a:pPr lvl="2"/>
            <a:r>
              <a:rPr lang="en-US" sz="2100" dirty="0" smtClean="0"/>
              <a:t>Apply unfinished changes</a:t>
            </a:r>
          </a:p>
          <a:p>
            <a:pPr lvl="2"/>
            <a:r>
              <a:rPr lang="en-US" sz="2100" dirty="0" smtClean="0"/>
              <a:t>Look at time stamps to detect new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967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TnT</a:t>
            </a:r>
            <a:r>
              <a:rPr lang="en-US" dirty="0" smtClean="0"/>
              <a:t>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531658"/>
            <a:ext cx="7543800" cy="2386314"/>
          </a:xfrm>
        </p:spPr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Correctness Testing</a:t>
            </a:r>
          </a:p>
          <a:p>
            <a:r>
              <a:rPr lang="en-US" dirty="0" smtClean="0"/>
              <a:t>100K </a:t>
            </a:r>
            <a:r>
              <a:rPr lang="en-US" dirty="0" smtClean="0"/>
              <a:t>random system updates across 5 machines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Plot of metadata overhead vs. created files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metadata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655" y="2349635"/>
            <a:ext cx="3930691" cy="29532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87909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67732"/>
            <a:ext cx="6781800" cy="1600200"/>
          </a:xfrm>
        </p:spPr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247" y="2022150"/>
            <a:ext cx="3200194" cy="3273725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762000" y="2104845"/>
            <a:ext cx="3771900" cy="198690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9436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686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90195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468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Special thanks to Russ Cox</a:t>
            </a:r>
            <a:br>
              <a:rPr lang="en-US" dirty="0" smtClean="0"/>
            </a:br>
            <a:r>
              <a:rPr lang="en-US" dirty="0" smtClean="0"/>
              <a:t>for helping us out with a</a:t>
            </a:r>
            <a:br>
              <a:rPr lang="en-US" dirty="0" smtClean="0"/>
            </a:br>
            <a:r>
              <a:rPr lang="en-US" dirty="0" smtClean="0"/>
              <a:t>technical doubt in </a:t>
            </a:r>
            <a:r>
              <a:rPr lang="en-US" dirty="0" err="1" smtClean="0"/>
              <a:t>Tra</a:t>
            </a:r>
            <a:r>
              <a:rPr lang="en-US" dirty="0" smtClean="0"/>
              <a:t>!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014104" y="1063903"/>
            <a:ext cx="3771900" cy="107544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9436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686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90195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468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400" b="1" dirty="0" err="1" smtClean="0">
                <a:solidFill>
                  <a:srgbClr val="C00000"/>
                </a:solidFill>
              </a:rPr>
              <a:t>T</a:t>
            </a:r>
            <a:r>
              <a:rPr lang="en-US" sz="4400" b="1" dirty="0" err="1" smtClean="0"/>
              <a:t>nT’s</a:t>
            </a:r>
            <a:r>
              <a:rPr lang="en-US" sz="4400" b="1" dirty="0" smtClean="0"/>
              <a:t> </a:t>
            </a:r>
            <a:r>
              <a:rPr lang="en-US" sz="4400" b="1" dirty="0" smtClean="0">
                <a:solidFill>
                  <a:srgbClr val="C00000"/>
                </a:solidFill>
              </a:rPr>
              <a:t>n</a:t>
            </a:r>
            <a:r>
              <a:rPr lang="en-US" sz="4400" b="1" dirty="0" smtClean="0"/>
              <a:t>ot </a:t>
            </a:r>
            <a:r>
              <a:rPr lang="en-US" sz="4400" b="1" dirty="0" err="1" smtClean="0">
                <a:solidFill>
                  <a:srgbClr val="C00000"/>
                </a:solidFill>
              </a:rPr>
              <a:t>T</a:t>
            </a:r>
            <a:r>
              <a:rPr lang="en-US" sz="4400" b="1" dirty="0" err="1" smtClean="0"/>
              <a:t>ra</a:t>
            </a:r>
            <a:endParaRPr lang="en-US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299115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Newsprint.thmx</Template>
  <TotalTime>577</TotalTime>
  <Words>186</Words>
  <Application>Microsoft Office PowerPoint</Application>
  <PresentationFormat>On-screen Show (4:3)</PresentationFormat>
  <Paragraphs>61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NewsPrint</vt:lpstr>
      <vt:lpstr>TnT: A File System Synchronizer</vt:lpstr>
      <vt:lpstr>Distributed File Synchronizer</vt:lpstr>
      <vt:lpstr>Problem Statement</vt:lpstr>
      <vt:lpstr>Design of Tra</vt:lpstr>
      <vt:lpstr>System Design</vt:lpstr>
      <vt:lpstr>TnT Evaluation</vt:lpstr>
      <vt:lpstr>Thank You!</vt:lpstr>
    </vt:vector>
  </TitlesOfParts>
  <Company>MIT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TnT: A File System Synchronizer</dc:title>
  <dc:creator>Zachary Kabelac</dc:creator>
  <cp:lastModifiedBy>Pritish Kamath</cp:lastModifiedBy>
  <cp:revision>24</cp:revision>
  <dcterms:created xsi:type="dcterms:W3CDTF">2014-05-12T17:17:25Z</dcterms:created>
  <dcterms:modified xsi:type="dcterms:W3CDTF">2014-05-13T03:19:12Z</dcterms:modified>
</cp:coreProperties>
</file>

<file path=docProps/thumbnail.jpeg>
</file>